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84" r:id="rId3"/>
    <p:sldId id="283" r:id="rId4"/>
    <p:sldId id="286" r:id="rId5"/>
    <p:sldId id="287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FFF"/>
    <a:srgbClr val="CCFFFF"/>
    <a:srgbClr val="95CCCF"/>
    <a:srgbClr val="ECD0E8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7" autoAdjust="0"/>
    <p:restoredTop sz="86219" autoAdjust="0"/>
  </p:normalViewPr>
  <p:slideViewPr>
    <p:cSldViewPr>
      <p:cViewPr>
        <p:scale>
          <a:sx n="66" d="100"/>
          <a:sy n="66" d="100"/>
        </p:scale>
        <p:origin x="-2856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01D88D2-AA34-439D-9AB2-E168EDBA4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693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8A052C66-47E9-4B8F-957F-CE3D22E7FB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366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FCE587-BF9B-43E1-946D-095B0BF41D30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AC4A0-4AFE-48CE-B638-97730D811C5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BCE18-78D5-45B7-8197-298462AF72D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6E58D3-709A-47AF-BF55-4C1EAE52998F}" type="slidenum">
              <a:rPr lang="en-GB" sz="1200"/>
              <a:pPr algn="r"/>
              <a:t>4</a:t>
            </a:fld>
            <a:endParaRPr lang="en-GB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DBAF95-3A2E-4FA4-AE25-0A19D6B0ED30}" type="slidenum">
              <a:rPr lang="en-GB" sz="1200"/>
              <a:pPr algn="r"/>
              <a:t>5</a:t>
            </a:fld>
            <a:endParaRPr lang="en-GB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1FFFF"/>
            </a:gs>
            <a:gs pos="100000">
              <a:srgbClr val="B3CBCB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3850" y="404813"/>
            <a:ext cx="21558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bIns="50784" anchor="ctr">
            <a:spAutoFit/>
          </a:bodyPr>
          <a:lstStyle/>
          <a:p>
            <a:pPr>
              <a:defRPr/>
            </a:pPr>
            <a:r>
              <a:rPr lang="en-GB" sz="1200" b="1">
                <a:ea typeface="Times" pitchFamily="18" charset="0"/>
                <a:cs typeface="Times New Roman" pitchFamily="18" charset="0"/>
              </a:rPr>
              <a:t>Human Resources Division</a:t>
            </a:r>
          </a:p>
          <a:p>
            <a:pPr eaLnBrk="0" hangingPunct="0">
              <a:defRPr/>
            </a:pPr>
            <a:endParaRPr lang="en-GB" sz="1800">
              <a:ea typeface="Times" pitchFamily="18" charset="0"/>
              <a:cs typeface="Times New Roman" pitchFamily="18" charset="0"/>
            </a:endParaRPr>
          </a:p>
        </p:txBody>
      </p:sp>
      <p:pic>
        <p:nvPicPr>
          <p:cNvPr id="1027" name="Picture 8" descr="UCL open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5288" y="549275"/>
            <a:ext cx="8101012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844675"/>
            <a:ext cx="8291512" cy="358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b="1" smtClean="0"/>
              <a:t>New Employment Contract Administration team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539750" y="3429000"/>
            <a:ext cx="7848600" cy="22320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ctr" eaLnBrk="1" hangingPunct="1">
              <a:buFontTx/>
              <a:buNone/>
            </a:pPr>
            <a:r>
              <a:rPr lang="en-GB" sz="3200" b="1" smtClean="0"/>
              <a:t>and the future departmental alignment of ECA, Consultancy, and Payroll teams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628775"/>
            <a:ext cx="8291512" cy="647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b="1" smtClean="0"/>
              <a:t>What is ECA?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2349500"/>
            <a:ext cx="9144000" cy="4032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80000"/>
              </a:lnSpc>
            </a:pPr>
            <a:endParaRPr lang="en-GB" sz="1800" smtClean="0"/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The ECA is a restructure within the HR Division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Consolidates into one team all employment life cycle processes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A One stop shop for contracts, RTW, DBS and CoS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Consists of 5 teams covering three schools and PS (SLMS consists of two teams)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Required to build closer working relationships with HoDs, DA’s and staffing officers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Delivering to service standards within mapped processes, with clear user responsibilities, working to published deadlines &amp; qualitative outputs 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Responsible for reviewing and changing processes which better enable the use for customers and simplifies the process  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Char char="•"/>
            </a:pPr>
            <a:r>
              <a:rPr lang="en-GB" sz="2000" smtClean="0"/>
              <a:t>Delivering a step change in customer service</a:t>
            </a:r>
          </a:p>
          <a:p>
            <a:pPr marL="914400" lvl="1" indent="-457200" eaLnBrk="1" hangingPunct="1">
              <a:lnSpc>
                <a:spcPct val="80000"/>
              </a:lnSpc>
            </a:pPr>
            <a:endParaRPr lang="en-GB" sz="2000" smtClean="0"/>
          </a:p>
          <a:p>
            <a:pPr marL="914400" lvl="1" indent="-457200" eaLnBrk="1" hangingPunct="1">
              <a:lnSpc>
                <a:spcPct val="80000"/>
              </a:lnSpc>
            </a:pPr>
            <a:endParaRPr lang="en-GB" sz="16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nimBg="1"/>
      <p:bldP spid="962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628775"/>
            <a:ext cx="8291512" cy="3587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b="1" smtClean="0"/>
              <a:t>What’s changing?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2492375"/>
            <a:ext cx="9144000" cy="3889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buFontTx/>
              <a:buChar char="•"/>
            </a:pPr>
            <a:r>
              <a:rPr lang="en-GB" sz="2000" smtClean="0"/>
              <a:t>HR Operations and HR Consultancy Administration team will be no more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Focus on standards, quality, customer service 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One stop shop with named go to people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Alignment of work splits across ECA, HRC and Payroll teams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Accountability through a responsibility matrix within each process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Published processes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Business process review over the next year</a:t>
            </a:r>
          </a:p>
          <a:p>
            <a:pPr lvl="1" eaLnBrk="1" hangingPunct="1"/>
            <a:endParaRPr lang="en-GB" smtClean="0"/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628775"/>
            <a:ext cx="8291512" cy="358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b="1" smtClean="0"/>
              <a:t>When is it changing?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0" y="2276475"/>
            <a:ext cx="9144000" cy="3816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1" hangingPunct="1">
              <a:buFontTx/>
              <a:buChar char="•"/>
            </a:pPr>
            <a:r>
              <a:rPr lang="en-GB" sz="2000" smtClean="0"/>
              <a:t>Recruiting of staff commenced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Communications and impact of change throughout November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ECA to be launched 2</a:t>
            </a:r>
            <a:r>
              <a:rPr lang="en-GB" sz="2000" baseline="30000" smtClean="0"/>
              <a:t>nd</a:t>
            </a:r>
            <a:r>
              <a:rPr lang="en-GB" sz="2000" smtClean="0"/>
              <a:t> December 2013 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Transition period of circa 4 months to embed processes and complete the full handover from HRC to ECA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Dec 2013 – July 2014 - Begin review of processes including actions in schools – consult with users on effective change and simplification – simplify contracts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Build closer relationships with users through a CRM model to enable understanding of your business, pressures and timelines</a:t>
            </a:r>
          </a:p>
          <a:p>
            <a:pPr lvl="1" eaLnBrk="1" hangingPunct="1">
              <a:buFontTx/>
              <a:buChar char="•"/>
            </a:pPr>
            <a:r>
              <a:rPr lang="en-GB" sz="2000" smtClean="0"/>
              <a:t>Publishing of performance</a:t>
            </a:r>
          </a:p>
          <a:p>
            <a:pPr lvl="1" eaLnBrk="1" hangingPunct="1"/>
            <a:endParaRPr lang="en-GB" sz="2000" smtClean="0"/>
          </a:p>
          <a:p>
            <a:pPr lvl="1" eaLnBrk="1" hangingPunct="1"/>
            <a:endParaRPr lang="en-GB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844675"/>
            <a:ext cx="8291512" cy="3587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GB" sz="3200" b="1" smtClean="0"/>
              <a:t>What will it look like?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513138" y="3948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787775" y="4238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3"/>
          <a:srcRect l="-517" r="1349" b="14763"/>
          <a:stretch>
            <a:fillRect/>
          </a:stretch>
        </p:blipFill>
        <p:spPr bwMode="auto">
          <a:xfrm>
            <a:off x="611188" y="2565400"/>
            <a:ext cx="7705725" cy="3497263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2471</TotalTime>
  <Words>283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New Employment Contract Administration team</vt:lpstr>
      <vt:lpstr>What is ECA?</vt:lpstr>
      <vt:lpstr>What’s changing?</vt:lpstr>
      <vt:lpstr>When is it changing?</vt:lpstr>
      <vt:lpstr>What will it look like?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Niyi Akinmutande</dc:creator>
  <cp:lastModifiedBy>Rashpal Liddar</cp:lastModifiedBy>
  <cp:revision>74</cp:revision>
  <cp:lastPrinted>2013-05-10T12:30:47Z</cp:lastPrinted>
  <dcterms:created xsi:type="dcterms:W3CDTF">2005-11-06T19:09:44Z</dcterms:created>
  <dcterms:modified xsi:type="dcterms:W3CDTF">2013-11-12T11:08:14Z</dcterms:modified>
</cp:coreProperties>
</file>